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336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DFA2E-3454-42DF-A4A6-6707A4B4067E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C79DB-D0E2-49DD-9F16-E46BD5C5C4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3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6408712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ooks-library1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412" y="620688"/>
            <a:ext cx="7823020" cy="55836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37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611560" y="274639"/>
            <a:ext cx="8075240" cy="4564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Результаты ЕГЭ </a:t>
            </a:r>
            <a:r>
              <a:rPr lang="ru-RU" sz="2400" b="1" dirty="0" smtClean="0">
                <a:solidFill>
                  <a:srgbClr val="FF0000"/>
                </a:solidFill>
              </a:rPr>
              <a:t>2024-2025гг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83612855"/>
              </p:ext>
            </p:extLst>
          </p:nvPr>
        </p:nvGraphicFramePr>
        <p:xfrm>
          <a:off x="457199" y="620688"/>
          <a:ext cx="8219254" cy="6012563"/>
        </p:xfrm>
        <a:graphic>
          <a:graphicData uri="http://schemas.openxmlformats.org/drawingml/2006/table">
            <a:tbl>
              <a:tblPr/>
              <a:tblGrid>
                <a:gridCol w="528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4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43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72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71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029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57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65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92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8143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Выше 80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90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80-90 район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Выше 90 баллов до 100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90-100 район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порога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62,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(10,2%)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147 (10,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(3,5%)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 (профиль)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68,7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(22,9%)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(1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8,2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(1,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 (базовый)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(11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,5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(4,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70,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(33,3%)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(23,6%)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(1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6,2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61,7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55,3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(6,7%)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(4,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(0,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67,5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 (13,5%)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(14%)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73,5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(25%)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 (13%)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(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61,3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59,7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(6,3%)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 (13%)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 (3,5%)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77,9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67,9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|(25%)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 (24,2%)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(25%)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(5,4%)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977646"/>
                  </a:ext>
                </a:extLst>
              </a:tr>
              <a:tr h="47555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58,1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 (10,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(2,4%)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940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2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250</Words>
  <Application>Microsoft Office PowerPoint</Application>
  <PresentationFormat>Экран (4:3)</PresentationFormat>
  <Paragraphs>123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Результаты ЕГЭ 2024-2025гг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2017-12-26T19:33:14Z</dcterms:created>
  <dcterms:modified xsi:type="dcterms:W3CDTF">2025-12-10T11:54:51Z</dcterms:modified>
</cp:coreProperties>
</file>